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52EB1-F3F9-C5AB-900E-10FA7F6E2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25BD22-5E39-E487-8395-E7C8161C9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C90F-4EC5-9880-21E0-971652B6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27CF2-FBB4-401C-BDC3-E1AB02A75B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27E1F-9F94-F915-4155-6334BB0E7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3C965-F4D8-A3C9-17BD-84774B41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03D7-C23C-4283-9D3A-77DC97DA1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11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B64A-BA5F-CC73-4606-0FE32F3B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03CD52-F874-51C7-42D3-70ED3B5AA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77C19-976A-A3EB-02A4-43E2CB9A3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27CF2-FBB4-401C-BDC3-E1AB02A75B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08FFF-B836-7756-66BB-34FDA171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9D24A-5149-67D9-97CB-870468BCF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03D7-C23C-4283-9D3A-77DC97DA1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43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1AEB3F-D380-345F-87DA-E322130660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D9711-C844-C109-5BC6-6CB959FF2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65EBD-37AC-43E6-9334-B498359EB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27CF2-FBB4-401C-BDC3-E1AB02A75B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E6D5E-1C3A-0ADB-2991-1994073E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EFA8F-C580-8A0F-EDA3-6B5BEAAB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03D7-C23C-4283-9D3A-77DC97DA1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6656-7261-8880-9256-A6B0FC0C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60B73-398C-2B15-A280-DFC308D05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24E73-D63D-DE2C-FC0B-109597790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27CF2-FBB4-401C-BDC3-E1AB02A75B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F3B1C-C664-55D0-2796-C96CD43B0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2DF32-3A3C-8D58-E798-2BD7F993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03D7-C23C-4283-9D3A-77DC97DA1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8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3A93-2B6B-E905-8FB5-5472CA63E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E8638-161E-0F0B-0A89-0128A3E4E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A13D4-35A3-92BA-41FA-BF1A9691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27CF2-FBB4-401C-BDC3-E1AB02A75B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BD9C4-9585-7514-F137-80D6BA7B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81303-123D-C29D-37C9-14BF0F1B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03D7-C23C-4283-9D3A-77DC97DA1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7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0D423-D76C-C799-A05C-C63A270F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0AB7F-F17D-3F6C-A106-43472F7BC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91926-AD5C-3F4C-30C3-257F66DBA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BA090-F37D-F7D8-E550-F83EDC48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27CF2-FBB4-401C-BDC3-E1AB02A75B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2D562-EF9D-E2E3-00C5-C4CD3518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AF726-200A-B305-6554-977F35BC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03D7-C23C-4283-9D3A-77DC97DA1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50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59D1A-D196-DEC4-5BF2-FF244BC8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5A3B6-24D7-928E-AF88-A7FA6BB4F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6A685C-9C36-82E0-4CC6-F8DF4A196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DAC62C-B5C0-30FA-BED3-B763BD7B8C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A00F3-E542-2AF4-0472-3F888C58B4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C4C80-07EB-DDFF-9C14-723A028E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27CF2-FBB4-401C-BDC3-E1AB02A75B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4AF9D-418E-E36C-3ADE-C8F833BC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BA2BC9-5D52-1CC8-2D2A-3F622B05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03D7-C23C-4283-9D3A-77DC97DA1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8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9B3F-6D8F-D564-3DB5-312B3945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368A2-84F4-FEBA-9F40-943ED09A6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27CF2-FBB4-401C-BDC3-E1AB02A75B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C5AB40-49EA-EC1E-23B7-678C061B6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84E68-2501-0399-658B-C22E63E5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03D7-C23C-4283-9D3A-77DC97DA1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7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7EADA-0B87-B5B5-FEE5-CB0979B9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27CF2-FBB4-401C-BDC3-E1AB02A75B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9C6CF-B3B8-5DAA-F478-464D29EB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A4C24-2F56-8917-F612-2E354DDF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03D7-C23C-4283-9D3A-77DC97DA1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84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FB6D9-7532-2D0E-2E17-EBC471AE7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E53BF-C9E3-5FBD-A20A-8E250505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A2758-805F-284E-A00F-D6E48EBBC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7DBB0-5A85-9B29-849B-3C48B739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27CF2-FBB4-401C-BDC3-E1AB02A75B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E2550-56C5-39C9-DBBD-0254AF763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396C5-28E9-37DC-CD14-47FB5206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03D7-C23C-4283-9D3A-77DC97DA1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3C83-C384-9C45-8BE1-8577625C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FC1DB8-DE9B-E409-8EF8-EB10FA593A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62BE2-75E2-DFD7-9138-FF66559FB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A491D-FEBF-F842-CD30-6A306AD6D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27CF2-FBB4-401C-BDC3-E1AB02A75B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BB43C-7822-355A-619E-A2700A8C7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8FA61-3056-0A19-081B-09F51153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03D7-C23C-4283-9D3A-77DC97DA1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57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89FA5B-57E4-6BE9-75D4-69083CFE8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4D52A-42C2-B0C2-861A-E3AF5BB27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0BFEA-1989-4F5F-A3B3-DDFE13D87D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27CF2-FBB4-401C-BDC3-E1AB02A75B0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7F5AA-32EC-A349-0B5D-E981BC452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8B953-9905-918A-9B3D-C586C9A79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903D7-C23C-4283-9D3A-77DC97DA1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52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925699-1903-D02B-26E9-33162E22C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7200" dirty="0" err="1">
                <a:solidFill>
                  <a:schemeClr val="bg1"/>
                </a:solidFill>
              </a:rPr>
              <a:t>lfdlskaj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04440-F50E-9B49-1656-34C9FE4A2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169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tarry night sky with many small dots&#10;&#10;Description automatically generated">
            <a:extLst>
              <a:ext uri="{FF2B5EF4-FFF2-40B4-BE49-F238E27FC236}">
                <a16:creationId xmlns:a16="http://schemas.microsoft.com/office/drawing/2014/main" id="{64BCA997-CCDB-B2C6-EA85-4AD8504D9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8" t="9091" r="974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99ED7-F07F-DBEE-6034-858F071A8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Test	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840F56F-E92C-78B7-1DB2-CAE978167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Bullets</a:t>
            </a:r>
          </a:p>
          <a:p>
            <a:r>
              <a:rPr lang="en-US" sz="1700" dirty="0" err="1">
                <a:solidFill>
                  <a:schemeClr val="bg1"/>
                </a:solidFill>
              </a:rPr>
              <a:t>Fdsafas</a:t>
            </a:r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 err="1">
                <a:solidFill>
                  <a:schemeClr val="bg1"/>
                </a:solidFill>
              </a:rPr>
              <a:t>Fdsa</a:t>
            </a:r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</a:rPr>
              <a:t>F</a:t>
            </a:r>
          </a:p>
          <a:p>
            <a:r>
              <a:rPr lang="en-US" sz="1700" dirty="0">
                <a:solidFill>
                  <a:schemeClr val="bg1"/>
                </a:solidFill>
              </a:rPr>
              <a:t>as</a:t>
            </a:r>
          </a:p>
        </p:txBody>
      </p:sp>
    </p:spTree>
    <p:extLst>
      <p:ext uri="{BB962C8B-B14F-4D97-AF65-F5344CB8AC3E}">
        <p14:creationId xmlns:p14="http://schemas.microsoft.com/office/powerpoint/2010/main" val="1345250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lfdlskaj</vt:lpstr>
      <vt:lpstr>Test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lfdlskaj</dc:title>
  <dc:creator>Reddy, Mudda Rakesh Kumar</dc:creator>
  <cp:lastModifiedBy>Reddy, Mudda Rakesh Kumar</cp:lastModifiedBy>
  <cp:revision>1</cp:revision>
  <dcterms:created xsi:type="dcterms:W3CDTF">2024-08-13T17:33:56Z</dcterms:created>
  <dcterms:modified xsi:type="dcterms:W3CDTF">2024-08-13T17:35:00Z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2024-08-13T17:34:49Z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68e34497-626c-43e2-bdb7-a92351538c94</vt:lpwstr>
  </property>
  <property fmtid="{D5CDD505-2E9C-101B-9397-08002B2CF9AE}" pid="8" name="MSIP_Label_ea60d57e-af5b-4752-ac57-3e4f28ca11dc_ContentBits">
    <vt:lpwstr>0</vt:lpwstr>
  </property>
</Properties>
</file>